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87" r:id="rId10"/>
    <p:sldId id="288" r:id="rId11"/>
    <p:sldId id="851" r:id="rId12"/>
    <p:sldId id="855" r:id="rId13"/>
    <p:sldId id="273" r:id="rId14"/>
    <p:sldId id="274" r:id="rId15"/>
    <p:sldId id="275" r:id="rId16"/>
    <p:sldId id="276" r:id="rId17"/>
    <p:sldId id="331" r:id="rId18"/>
    <p:sldId id="277" r:id="rId19"/>
    <p:sldId id="278" r:id="rId20"/>
    <p:sldId id="279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857" r:id="rId36"/>
    <p:sldId id="881" r:id="rId37"/>
    <p:sldId id="867" r:id="rId38"/>
    <p:sldId id="892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893" r:id="rId50"/>
    <p:sldId id="315" r:id="rId51"/>
    <p:sldId id="317" r:id="rId52"/>
    <p:sldId id="318" r:id="rId53"/>
    <p:sldId id="319" r:id="rId54"/>
    <p:sldId id="320" r:id="rId55"/>
    <p:sldId id="321" r:id="rId56"/>
    <p:sldId id="322" r:id="rId57"/>
    <p:sldId id="323" r:id="rId58"/>
    <p:sldId id="325" r:id="rId59"/>
    <p:sldId id="326" r:id="rId60"/>
    <p:sldId id="327" r:id="rId61"/>
    <p:sldId id="328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9"/>
    <p:restoredTop sz="94694"/>
  </p:normalViewPr>
  <p:slideViewPr>
    <p:cSldViewPr snapToGrid="0" snapToObjects="1">
      <p:cViewPr varScale="1">
        <p:scale>
          <a:sx n="130" d="100"/>
          <a:sy n="130" d="100"/>
        </p:scale>
        <p:origin x="15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5/13/19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11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12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7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image" Target="../media/image71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jpeg"/><Relationship Id="rId7" Type="http://schemas.openxmlformats.org/officeDocument/2006/relationships/image" Target="../media/image64.png"/><Relationship Id="rId12" Type="http://schemas.openxmlformats.org/officeDocument/2006/relationships/image" Target="../media/image72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jpeg"/><Relationship Id="rId11" Type="http://schemas.openxmlformats.org/officeDocument/2006/relationships/image" Target="../media/image71.jpe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jpeg"/><Relationship Id="rId9" Type="http://schemas.openxmlformats.org/officeDocument/2006/relationships/image" Target="../media/image6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un set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371600"/>
            <a:ext cx="9540240" cy="59436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    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  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similaritatea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character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</a:t>
            </a:r>
            <a:r>
              <a:rPr lang="en-US" sz="2646" dirty="0" err="1"/>
              <a:t>independentă</a:t>
            </a:r>
            <a:r>
              <a:rPr lang="en-US" sz="2646" dirty="0"/>
              <a:t>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 xmlns=""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828801"/>
            <a:ext cx="9218066" cy="519506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Obțin</a:t>
            </a:r>
            <a:r>
              <a:rPr lang="en-US" sz="2646" dirty="0"/>
              <a:t> </a:t>
            </a:r>
            <a:r>
              <a:rPr lang="en-US" sz="2646" dirty="0" err="1"/>
              <a:t>rezultate</a:t>
            </a:r>
            <a:r>
              <a:rPr lang="en-US" sz="2646" dirty="0"/>
              <a:t> state-of-the-art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anumite</a:t>
            </a:r>
            <a:r>
              <a:rPr lang="en-US" sz="2646" dirty="0"/>
              <a:t> </a:t>
            </a:r>
            <a:r>
              <a:rPr lang="en-US" sz="2646" dirty="0" err="1"/>
              <a:t>probleme</a:t>
            </a:r>
            <a:r>
              <a:rPr lang="en-US" sz="2646" dirty="0"/>
              <a:t>, de </a:t>
            </a:r>
            <a:r>
              <a:rPr lang="en-US" sz="2646" dirty="0" err="1"/>
              <a:t>exemplu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identificarea</a:t>
            </a:r>
            <a:r>
              <a:rPr lang="en-US" sz="2646" dirty="0"/>
              <a:t> </a:t>
            </a:r>
            <a:r>
              <a:rPr lang="en-US" sz="2646" dirty="0" err="1"/>
              <a:t>limbii</a:t>
            </a:r>
            <a:r>
              <a:rPr lang="en-US" sz="2646" dirty="0"/>
              <a:t> native 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Utile </a:t>
            </a:r>
            <a:r>
              <a:rPr lang="en-US" sz="2646" dirty="0" err="1"/>
              <a:t>pentru</a:t>
            </a:r>
            <a:r>
              <a:rPr lang="en-US" sz="2646" dirty="0"/>
              <a:t> </a:t>
            </a:r>
            <a:r>
              <a:rPr lang="en-US" sz="2646" dirty="0" err="1"/>
              <a:t>obținerea</a:t>
            </a:r>
            <a:r>
              <a:rPr lang="en-US" sz="2646" dirty="0"/>
              <a:t> </a:t>
            </a:r>
            <a:r>
              <a:rPr lang="en-US" sz="2646" dirty="0" err="1"/>
              <a:t>unei</a:t>
            </a:r>
            <a:r>
              <a:rPr lang="en-US" sz="2646" dirty="0"/>
              <a:t> </a:t>
            </a:r>
            <a:r>
              <a:rPr lang="en-US" sz="2646" dirty="0" err="1"/>
              <a:t>reprezentări</a:t>
            </a:r>
            <a:r>
              <a:rPr lang="en-US" sz="2646" dirty="0"/>
              <a:t> </a:t>
            </a:r>
            <a:r>
              <a:rPr lang="en-US" sz="2646" dirty="0" err="1"/>
              <a:t>mai</a:t>
            </a:r>
            <a:r>
              <a:rPr lang="en-US" sz="2646" dirty="0"/>
              <a:t> </a:t>
            </a:r>
            <a:r>
              <a:rPr lang="en-US" sz="2646" dirty="0" err="1"/>
              <a:t>compacte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cazul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care:</a:t>
            </a:r>
          </a:p>
          <a:p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exemple</a:t>
            </a:r>
            <a:r>
              <a:rPr lang="en-US" sz="2646" dirty="0"/>
              <a:t> &lt;&lt;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trăsături</a:t>
            </a:r>
            <a:endParaRPr lang="en-US" sz="2646" dirty="0"/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Numărul</a:t>
            </a:r>
            <a:r>
              <a:rPr lang="en-US" sz="2646" dirty="0"/>
              <a:t> de n-</a:t>
            </a:r>
            <a:r>
              <a:rPr lang="en-US" sz="2646" dirty="0" err="1"/>
              <a:t>grame</a:t>
            </a:r>
            <a:r>
              <a:rPr lang="en-US" sz="2646" dirty="0"/>
              <a:t> </a:t>
            </a:r>
            <a:r>
              <a:rPr lang="en-US" sz="2646" dirty="0" err="1"/>
              <a:t>unice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setul</a:t>
            </a:r>
            <a:r>
              <a:rPr lang="en-US" sz="2646" dirty="0"/>
              <a:t> de date TOEFL11:</a:t>
            </a:r>
          </a:p>
          <a:p>
            <a:r>
              <a:rPr lang="en-US" sz="2646" dirty="0"/>
              <a:t>4,662,520</a:t>
            </a:r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… versus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exemple</a:t>
            </a:r>
            <a:r>
              <a:rPr lang="en-US" sz="2646" dirty="0"/>
              <a:t> de </a:t>
            </a:r>
            <a:r>
              <a:rPr lang="en-US" sz="2646" dirty="0" err="1"/>
              <a:t>antrenare</a:t>
            </a:r>
            <a:r>
              <a:rPr lang="en-US" sz="2646" dirty="0"/>
              <a:t>: </a:t>
            </a:r>
          </a:p>
          <a:p>
            <a:r>
              <a:rPr lang="en-US" sz="2646" dirty="0"/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CE2269-738C-CA4A-BC60-3DDBC10672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218" y="1362999"/>
            <a:ext cx="7360188" cy="6068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04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27067</TotalTime>
  <Words>1716</Words>
  <Application>Microsoft Macintosh PowerPoint</Application>
  <PresentationFormat>Custom</PresentationFormat>
  <Paragraphs>369</Paragraphs>
  <Slides>61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Courier New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476</cp:revision>
  <dcterms:created xsi:type="dcterms:W3CDTF">2016-10-12T16:27:10Z</dcterms:created>
  <dcterms:modified xsi:type="dcterms:W3CDTF">2019-05-13T09:19:28Z</dcterms:modified>
  <dc:language>en-US</dc:language>
</cp:coreProperties>
</file>